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5DD8986-95FC-4912-9AF0-EB3464A4F400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811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PHASE 4:DEVELOPMENT PHASE2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ED9E2-49F7-5A78-B948-EF2865FF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 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A212654-3573-8DB5-3042-4A54131A818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2" r="25702"/>
          <a:stretch>
            <a:fillRect/>
          </a:stretch>
        </p:blipFill>
        <p:spPr>
          <a:xfrm rot="5400000">
            <a:off x="3797060" y="-3797061"/>
            <a:ext cx="4597879" cy="12192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D5B54-ADC8-C82D-BB69-5AEBDD85F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1143000"/>
          </a:xfrm>
        </p:spPr>
        <p:txBody>
          <a:bodyPr>
            <a:normAutofit fontScale="25000" lnSpcReduction="20000"/>
          </a:bodyPr>
          <a:lstStyle/>
          <a:p>
            <a:r>
              <a:rPr lang="en-IN" sz="5600" dirty="0">
                <a:latin typeface="Constantia" panose="02030602050306030303" pitchFamily="18" charset="0"/>
              </a:rPr>
              <a:t>Dashboard 1 has a 2 bar charts. First chart represents comparison of quantity of 4 products (Q-P1,Q-P2,Q-P3,Q-P4).</a:t>
            </a:r>
          </a:p>
          <a:p>
            <a:r>
              <a:rPr lang="en-IN" sz="5600" dirty="0">
                <a:latin typeface="Constantia" panose="02030602050306030303" pitchFamily="18" charset="0"/>
              </a:rPr>
              <a:t>2. Second chart represents comparison of revenue of 4 products (S-P1,S-P2,S-P3,S-P4).</a:t>
            </a:r>
          </a:p>
          <a:p>
            <a:r>
              <a:rPr lang="en-IN" sz="5600" dirty="0">
                <a:latin typeface="Constantia" panose="02030602050306030303" pitchFamily="18" charset="0"/>
              </a:rPr>
              <a:t>3.Here Q-P1 is the top seller among the customers.</a:t>
            </a:r>
          </a:p>
          <a:p>
            <a:r>
              <a:rPr lang="en-IN" sz="5600" dirty="0">
                <a:latin typeface="Constantia" panose="02030602050306030303" pitchFamily="18" charset="0"/>
              </a:rPr>
              <a:t>4.Whereas sales wise S-P3 tops the chart among the customers.</a:t>
            </a:r>
          </a:p>
          <a:p>
            <a:endParaRPr lang="en-IN" sz="1800" dirty="0">
              <a:latin typeface="Constantia" panose="02030602050306030303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263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B2F10A-B845-79AD-5BEE-2E1D15E03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DASHBOARD2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AA3258-A188-8A62-D470-CE1184B99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90226" y="-342180"/>
            <a:ext cx="6538819" cy="7464726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C98CDC9-AE29-05DA-2CF1-B38CF74A7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sz="1800" dirty="0">
                <a:latin typeface="Constantia" panose="02030602050306030303" pitchFamily="18" charset="0"/>
              </a:rPr>
              <a:t>There are four charts representing sales on the individual dates.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618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5ECD-4D67-929D-976D-523E0B8D1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6B39E93-9F33-C5F2-7FEA-C862E2B82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60830" y="-273168"/>
            <a:ext cx="6780359" cy="74819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EDC11-AE45-04C7-B7FD-6C9841222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sz="1800" dirty="0">
                <a:latin typeface="Constantia" panose="02030602050306030303" pitchFamily="18" charset="0"/>
              </a:rPr>
              <a:t>There are four charts representing sales on the individual dates</a:t>
            </a:r>
            <a:r>
              <a:rPr lang="en-IN" sz="1050" dirty="0">
                <a:latin typeface="Constantia" panose="02030602050306030303" pitchFamily="18" charset="0"/>
              </a:rPr>
              <a:t>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9374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7AF639-3040-152F-163C-A33872B29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09454" y="-1250981"/>
            <a:ext cx="6373093" cy="88750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D13859-0573-BA52-6D5C-32EB394E9A80}"/>
              </a:ext>
            </a:extLst>
          </p:cNvPr>
          <p:cNvSpPr txBox="1"/>
          <p:nvPr/>
        </p:nvSpPr>
        <p:spPr>
          <a:xfrm>
            <a:off x="1985818" y="5412509"/>
            <a:ext cx="4414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EXAMPLE DASHBOARD</a:t>
            </a:r>
          </a:p>
        </p:txBody>
      </p:sp>
    </p:spTree>
    <p:extLst>
      <p:ext uri="{BB962C8B-B14F-4D97-AF65-F5344CB8AC3E}">
        <p14:creationId xmlns:p14="http://schemas.microsoft.com/office/powerpoint/2010/main" val="288788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4CD8CD-5808-3FFB-D6FF-49C3E40E4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61854" y="-3061855"/>
            <a:ext cx="6068289" cy="121920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BB3BAA-960F-49A8-3A09-5F1FEFB28D1A}"/>
              </a:ext>
            </a:extLst>
          </p:cNvPr>
          <p:cNvSpPr txBox="1"/>
          <p:nvPr/>
        </p:nvSpPr>
        <p:spPr>
          <a:xfrm>
            <a:off x="332509" y="5153891"/>
            <a:ext cx="511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EXAMPLE DASHBOARDS</a:t>
            </a:r>
          </a:p>
        </p:txBody>
      </p:sp>
    </p:spTree>
    <p:extLst>
      <p:ext uri="{BB962C8B-B14F-4D97-AF65-F5344CB8AC3E}">
        <p14:creationId xmlns:p14="http://schemas.microsoft.com/office/powerpoint/2010/main" val="3205026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8C0DA5-893E-7D8D-B0C4-861709F45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0983" y="-2890983"/>
            <a:ext cx="6410036" cy="12192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7B86DC-330C-F639-2527-107A397C93BF}"/>
              </a:ext>
            </a:extLst>
          </p:cNvPr>
          <p:cNvSpPr txBox="1"/>
          <p:nvPr/>
        </p:nvSpPr>
        <p:spPr>
          <a:xfrm>
            <a:off x="397164" y="5477164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EXAMPLE DASHBOARDS</a:t>
            </a:r>
          </a:p>
          <a:p>
            <a:endParaRPr lang="en-I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08564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{97E4277E-5AD1-4E8A-A5BC-CA36A1CC37C1}tf56160789_win32</Template>
  <TotalTime>15</TotalTime>
  <Words>110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Bookman Old Style</vt:lpstr>
      <vt:lpstr>Calibri</vt:lpstr>
      <vt:lpstr>Constantia</vt:lpstr>
      <vt:lpstr>Franklin Gothic Book</vt:lpstr>
      <vt:lpstr>Custom</vt:lpstr>
      <vt:lpstr>DATA ANALYTICS</vt:lpstr>
      <vt:lpstr>DASHBOARD 1</vt:lpstr>
      <vt:lpstr>DASHBOARD2</vt:lpstr>
      <vt:lpstr>DASHBOARD3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</dc:title>
  <dc:creator>Mohammed Afsar Shafi</dc:creator>
  <cp:lastModifiedBy>Mohammed Afsar Shafi</cp:lastModifiedBy>
  <cp:revision>1</cp:revision>
  <dcterms:created xsi:type="dcterms:W3CDTF">2023-10-26T17:42:05Z</dcterms:created>
  <dcterms:modified xsi:type="dcterms:W3CDTF">2023-10-26T17:57:50Z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